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257" r:id="rId3"/>
    <p:sldId id="316" r:id="rId4"/>
    <p:sldId id="308" r:id="rId5"/>
    <p:sldId id="303" r:id="rId6"/>
    <p:sldId id="302" r:id="rId7"/>
    <p:sldId id="318" r:id="rId8"/>
    <p:sldId id="331" r:id="rId9"/>
    <p:sldId id="333" r:id="rId10"/>
    <p:sldId id="319" r:id="rId11"/>
    <p:sldId id="323" r:id="rId12"/>
    <p:sldId id="324" r:id="rId13"/>
    <p:sldId id="310" r:id="rId14"/>
    <p:sldId id="326" r:id="rId15"/>
    <p:sldId id="327" r:id="rId16"/>
    <p:sldId id="328" r:id="rId17"/>
    <p:sldId id="317" r:id="rId18"/>
    <p:sldId id="306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12" autoAdjust="0"/>
  </p:normalViewPr>
  <p:slideViewPr>
    <p:cSldViewPr snapToGrid="0">
      <p:cViewPr varScale="1">
        <p:scale>
          <a:sx n="72" d="100"/>
          <a:sy n="72" d="100"/>
        </p:scale>
        <p:origin x="11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AC721-9C55-4FEB-9DD6-45777D5FB94D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52730-E3CA-487D-B8E8-E48518B35B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950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0440E7-1F0A-4566-AE1D-E2C3FF3F0C1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89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52730-E3CA-487D-B8E8-E48518B35B6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0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0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6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6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649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75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93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115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236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420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379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388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94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587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034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54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9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04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8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05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7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7C0E9-3429-40AE-BAB5-F9A1D8FC3C06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B1720-D37B-4D84-9287-D4B55EC0DF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47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1466" y="2954712"/>
            <a:ext cx="3842922" cy="3842922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3" name="Freeform 3"/>
          <p:cNvSpPr/>
          <p:nvPr/>
        </p:nvSpPr>
        <p:spPr>
          <a:xfrm>
            <a:off x="38052" y="5268136"/>
            <a:ext cx="3842922" cy="3842922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grpSp>
        <p:nvGrpSpPr>
          <p:cNvPr id="4" name="Group 4"/>
          <p:cNvGrpSpPr/>
          <p:nvPr/>
        </p:nvGrpSpPr>
        <p:grpSpPr>
          <a:xfrm>
            <a:off x="6096000" y="5846572"/>
            <a:ext cx="325628" cy="3256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9262" tIns="19262" rIns="19262" bIns="19262" rtlCol="0" anchor="ctr"/>
            <a:lstStyle/>
            <a:p>
              <a:pPr algn="ctr">
                <a:lnSpc>
                  <a:spcPts val="1378"/>
                </a:lnSpc>
              </a:pPr>
              <a:endParaRPr sz="12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0590" y="2209800"/>
            <a:ext cx="10296446" cy="1011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Expense Management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7233" y="3363105"/>
            <a:ext cx="9018588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A user-friendly application to efficiently track, manage, and analyze personal expenses</a:t>
            </a:r>
          </a:p>
        </p:txBody>
      </p:sp>
      <p:pic>
        <p:nvPicPr>
          <p:cNvPr id="9" name="Picture 2" descr="Infosys Springboard">
            <a:extLst>
              <a:ext uri="{FF2B5EF4-FFF2-40B4-BE49-F238E27FC236}">
                <a16:creationId xmlns:a16="http://schemas.microsoft.com/office/drawing/2014/main" id="{898B844C-12B6-F68A-1F3A-024EA1965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558" y="889000"/>
            <a:ext cx="2026885" cy="151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1DE114-EAE0-BF34-DE5F-8BB81A629B7A}"/>
              </a:ext>
            </a:extLst>
          </p:cNvPr>
          <p:cNvSpPr txBox="1"/>
          <p:nvPr/>
        </p:nvSpPr>
        <p:spPr>
          <a:xfrm>
            <a:off x="8311028" y="5310676"/>
            <a:ext cx="33233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 </a:t>
            </a:r>
          </a:p>
          <a:p>
            <a:r>
              <a:rPr lang="en-I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Junnuthula Rajesh Reddy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D66F1-A31B-2966-C3E0-0DAA88EB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0F1AFE07-7699-D216-1E29-CFF31598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3241B2-0F45-E830-CC79-81499528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8" y="794620"/>
            <a:ext cx="11733003" cy="5095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DD877-F768-6977-BD34-7345E37A9227}"/>
              </a:ext>
            </a:extLst>
          </p:cNvPr>
          <p:cNvSpPr txBox="1"/>
          <p:nvPr/>
        </p:nvSpPr>
        <p:spPr>
          <a:xfrm>
            <a:off x="101600" y="-115925"/>
            <a:ext cx="6096000" cy="823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Goal Setting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44EB2-6AAD-E2DD-579B-3E0A87229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89793"/>
            <a:ext cx="12192000" cy="82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AAB36-E770-81BD-AD38-71095A7BB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BC1CFC58-30CC-BBAF-9CEB-08CD896E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328E32-DF69-4DED-CADD-D829B89B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" y="896442"/>
            <a:ext cx="11687175" cy="5221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D8D2B-1241-3BD7-06DB-05A7407C22B4}"/>
              </a:ext>
            </a:extLst>
          </p:cNvPr>
          <p:cNvSpPr txBox="1"/>
          <p:nvPr/>
        </p:nvSpPr>
        <p:spPr>
          <a:xfrm>
            <a:off x="252412" y="1116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endParaRPr lang="en-I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971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4DAA-DA6A-6E42-8DF1-EFE4325DC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1A136273-F167-4623-F797-D0D58E21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3A0F4F-D7B2-4C28-8049-95017297C199}"/>
              </a:ext>
            </a:extLst>
          </p:cNvPr>
          <p:cNvSpPr txBox="1"/>
          <p:nvPr/>
        </p:nvSpPr>
        <p:spPr>
          <a:xfrm>
            <a:off x="255639" y="294968"/>
            <a:ext cx="345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A1217-DC65-6AA0-02DD-C11EA838F993}"/>
              </a:ext>
            </a:extLst>
          </p:cNvPr>
          <p:cNvSpPr txBox="1"/>
          <p:nvPr/>
        </p:nvSpPr>
        <p:spPr>
          <a:xfrm>
            <a:off x="442451" y="941299"/>
            <a:ext cx="4650658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and Registration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Category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183666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1BE6B-92DC-9068-1492-3C379E6E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1E9FF072-6062-F35D-7215-151D0A7DC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9BC772-ED09-9BEA-A4C3-8F02A8EEA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3" y="754535"/>
            <a:ext cx="11836541" cy="4899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3DF4E-7663-CABD-EF1F-E4C41784C93D}"/>
              </a:ext>
            </a:extLst>
          </p:cNvPr>
          <p:cNvSpPr txBox="1"/>
          <p:nvPr/>
        </p:nvSpPr>
        <p:spPr>
          <a:xfrm>
            <a:off x="174343" y="1557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endParaRPr lang="en-I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46173-C784-75AA-32F1-EEA15946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7964"/>
            <a:ext cx="12192000" cy="13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02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BC2-6F81-E0E7-B603-940B2CA4E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CA22EB00-2795-A68D-3C29-CDE75AE6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93848-65CC-FC4C-08D2-09D38730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6" y="654253"/>
            <a:ext cx="11610975" cy="5163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82679-FD8A-360C-AA19-ACC79BF4BDB2}"/>
              </a:ext>
            </a:extLst>
          </p:cNvPr>
          <p:cNvSpPr txBox="1"/>
          <p:nvPr/>
        </p:nvSpPr>
        <p:spPr>
          <a:xfrm>
            <a:off x="101600" y="11161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I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D9167-07A1-2B23-1701-6E684DF74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6" y="5278320"/>
            <a:ext cx="12192000" cy="157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5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1A0B-AD44-9A8B-4FA7-0726E8930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19E7D3A7-D47A-AD06-9899-34D47EFCB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D55DE4-6987-91D7-6E64-78D9C5A1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1" y="660717"/>
            <a:ext cx="11901198" cy="5305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21FFA-62F7-50E5-7B8C-E1CA67CF4DF4}"/>
              </a:ext>
            </a:extLst>
          </p:cNvPr>
          <p:cNvSpPr txBox="1"/>
          <p:nvPr/>
        </p:nvSpPr>
        <p:spPr>
          <a:xfrm>
            <a:off x="145401" y="792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I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3B0E48-50E8-9B99-C2BB-569A2D90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7787"/>
            <a:ext cx="12192000" cy="93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AD5150-E82E-2C5E-33AE-7E79575A1BAC}"/>
              </a:ext>
            </a:extLst>
          </p:cNvPr>
          <p:cNvSpPr txBox="1"/>
          <p:nvPr/>
        </p:nvSpPr>
        <p:spPr>
          <a:xfrm>
            <a:off x="323849" y="190500"/>
            <a:ext cx="503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B3EB1-0358-5411-246C-0401CCC4CC38}"/>
              </a:ext>
            </a:extLst>
          </p:cNvPr>
          <p:cNvSpPr txBox="1"/>
          <p:nvPr/>
        </p:nvSpPr>
        <p:spPr>
          <a:xfrm>
            <a:off x="523875" y="1000125"/>
            <a:ext cx="5572125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language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Multi-Currency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APIs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Command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</a:t>
            </a:r>
          </a:p>
        </p:txBody>
      </p:sp>
      <p:pic>
        <p:nvPicPr>
          <p:cNvPr id="4" name="Picture 2" descr="Infosys Springboard">
            <a:extLst>
              <a:ext uri="{FF2B5EF4-FFF2-40B4-BE49-F238E27FC236}">
                <a16:creationId xmlns:a16="http://schemas.microsoft.com/office/drawing/2014/main" id="{B428846A-CB63-C461-08C6-EA4201C5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94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AEE66-F547-E319-9B15-5C14DDDB8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83FFA141-AC04-7736-EDE1-86F65FEB7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B2F8F4-C4F2-BBBA-554C-96D0B20D11E4}"/>
              </a:ext>
            </a:extLst>
          </p:cNvPr>
          <p:cNvSpPr txBox="1"/>
          <p:nvPr/>
        </p:nvSpPr>
        <p:spPr>
          <a:xfrm>
            <a:off x="254000" y="127001"/>
            <a:ext cx="660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17680-7107-C542-A2A7-930E2BF4C3A5}"/>
              </a:ext>
            </a:extLst>
          </p:cNvPr>
          <p:cNvSpPr txBox="1"/>
          <p:nvPr/>
        </p:nvSpPr>
        <p:spPr>
          <a:xfrm>
            <a:off x="349045" y="990600"/>
            <a:ext cx="11487355" cy="371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19" indent="-381019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Expense Management System is a user-friendly platform offering a wide range of functionalities to simplify personal finance management. </a:t>
            </a:r>
          </a:p>
          <a:p>
            <a:pPr marL="381019" indent="-381019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its advanced features for both users and administrators, the system ensures a comprehensive approach to tracking and optimizing financial health. </a:t>
            </a:r>
          </a:p>
          <a:p>
            <a:pPr marL="381019" indent="-381019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leveraging cutting-edge technologies like Spring Boot and React.js, the application guarantees performance, scalability, and a seamless user experience.</a:t>
            </a:r>
            <a:endParaRPr lang="en-IN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252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FF74B-F72F-45BE-2749-0B033718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2102F-4167-0424-4DCA-24F2B71D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1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28918"/>
              </p:ext>
            </p:extLst>
          </p:nvPr>
        </p:nvGraphicFramePr>
        <p:xfrm>
          <a:off x="354138" y="735239"/>
          <a:ext cx="11310259" cy="5819639"/>
        </p:xfrm>
        <a:graphic>
          <a:graphicData uri="http://schemas.openxmlformats.org/drawingml/2006/table">
            <a:tbl>
              <a:tblPr/>
              <a:tblGrid>
                <a:gridCol w="3210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6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33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800" b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3200" b="1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2800" b="1" dirty="0">
                          <a:solidFill>
                            <a:schemeClr val="tx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CONTRIBUTION</a:t>
                      </a:r>
                      <a:endParaRPr lang="en-US" sz="700" dirty="0">
                        <a:solidFill>
                          <a:schemeClr val="tx2"/>
                        </a:solidFill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2800" b="1" dirty="0">
                          <a:solidFill>
                            <a:schemeClr val="tx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EMAIL</a:t>
                      </a:r>
                      <a:endParaRPr lang="en-US" sz="700" dirty="0">
                        <a:solidFill>
                          <a:schemeClr val="tx2"/>
                        </a:solidFill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181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Gokul S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Authentication, Users (Admin part)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gokulgss567@gmail.com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243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Chava Pardha Kalyan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Dashboard, Goal Setting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pardhakalyan2003@gmail.com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285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23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Arunabha</a:t>
                      </a:r>
                      <a:r>
                        <a:rPr lang="en-US" sz="23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Chatterjee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 Transaction, Transaction History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IN" sz="19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arunabha6289@gmail.com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634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Muskan Gupta</a:t>
                      </a:r>
                      <a:endParaRPr lang="en-US" sz="70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Saved Transactions, Statistics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IN" sz="19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muskang2898@gmail.com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Sakshi Jadhav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Transactions, Categories, New Category</a:t>
                      </a:r>
                    </a:p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(Admin part)</a:t>
                      </a:r>
                      <a:endParaRPr lang="en-US" sz="1800" dirty="0"/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IN" sz="19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sakshij1703@gmail.com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-304800" y="57747"/>
            <a:ext cx="4364182" cy="494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4200"/>
              </a:lnSpc>
              <a:spcBef>
                <a:spcPct val="0"/>
              </a:spcBef>
            </a:pPr>
            <a:r>
              <a:rPr lang="en-US" sz="2999" b="1" u="sng" dirty="0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MEMBERS</a:t>
            </a:r>
          </a:p>
        </p:txBody>
      </p:sp>
      <p:pic>
        <p:nvPicPr>
          <p:cNvPr id="4" name="Picture 2" descr="Infosys Springboard">
            <a:extLst>
              <a:ext uri="{FF2B5EF4-FFF2-40B4-BE49-F238E27FC236}">
                <a16:creationId xmlns:a16="http://schemas.microsoft.com/office/drawing/2014/main" id="{038224C3-5516-BA15-795B-A3CC99B5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395" y="28377"/>
            <a:ext cx="852005" cy="6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455AD-4565-19B4-A988-61273E6D1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EFFD4709-E842-92BD-255F-E3010575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0C8FD6-1BF6-E596-4E76-84498A9074A5}"/>
              </a:ext>
            </a:extLst>
          </p:cNvPr>
          <p:cNvSpPr txBox="1"/>
          <p:nvPr/>
        </p:nvSpPr>
        <p:spPr>
          <a:xfrm>
            <a:off x="254000" y="214972"/>
            <a:ext cx="467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8C451-99E2-FDC8-1C63-B53EAFAC9C10}"/>
              </a:ext>
            </a:extLst>
          </p:cNvPr>
          <p:cNvSpPr txBox="1"/>
          <p:nvPr/>
        </p:nvSpPr>
        <p:spPr>
          <a:xfrm>
            <a:off x="558800" y="1092200"/>
            <a:ext cx="7772400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features 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features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19799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791BF-B791-E173-8124-3E81A5A7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FA587F7F-3D6C-1108-3F6E-76EEE09E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6D9A2E-D98D-5DAF-3EDA-7A53E1D29C81}"/>
              </a:ext>
            </a:extLst>
          </p:cNvPr>
          <p:cNvSpPr txBox="1"/>
          <p:nvPr/>
        </p:nvSpPr>
        <p:spPr>
          <a:xfrm>
            <a:off x="254000" y="115397"/>
            <a:ext cx="5842000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467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  <p:pic>
        <p:nvPicPr>
          <p:cNvPr id="3075" name="Picture 3" descr="What is JDK ( Java Development Kit )? | by Harshit Virkar | Medium">
            <a:extLst>
              <a:ext uri="{FF2B5EF4-FFF2-40B4-BE49-F238E27FC236}">
                <a16:creationId xmlns:a16="http://schemas.microsoft.com/office/drawing/2014/main" id="{9F0AB87E-6587-3D6B-6236-A8F7FF6F5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774166"/>
            <a:ext cx="2927350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100 Important IntelliJ Shortcuts (Mac + Windows) | Improve Your Performance  | by Amandeep Singh | Medium">
            <a:extLst>
              <a:ext uri="{FF2B5EF4-FFF2-40B4-BE49-F238E27FC236}">
                <a16:creationId xmlns:a16="http://schemas.microsoft.com/office/drawing/2014/main" id="{215A1FAD-B102-E868-5688-CA19192FF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5" y="2351443"/>
            <a:ext cx="279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reate a Spring Boot Project Using Spring Initializr — Part 2 | by Nutan |  Medium">
            <a:extLst>
              <a:ext uri="{FF2B5EF4-FFF2-40B4-BE49-F238E27FC236}">
                <a16:creationId xmlns:a16="http://schemas.microsoft.com/office/drawing/2014/main" id="{892B5728-EA45-A33F-BF50-1536E7C0F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33" y="3949683"/>
            <a:ext cx="3098800" cy="79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mysql-innodb-cluster/README.md at master · garutilorenzo/mysql-innodb-cluster  · GitHub">
            <a:extLst>
              <a:ext uri="{FF2B5EF4-FFF2-40B4-BE49-F238E27FC236}">
                <a16:creationId xmlns:a16="http://schemas.microsoft.com/office/drawing/2014/main" id="{08481418-F417-ACF7-A78D-E28F76C0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6" y="4920105"/>
            <a:ext cx="3098799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Postman Makes Building Software Accessible to All, Announces Postman Flows  | Business Wire">
            <a:extLst>
              <a:ext uri="{FF2B5EF4-FFF2-40B4-BE49-F238E27FC236}">
                <a16:creationId xmlns:a16="http://schemas.microsoft.com/office/drawing/2014/main" id="{908E5D01-2DB5-B23C-0E15-28C454818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753" y="2129244"/>
            <a:ext cx="2346955" cy="122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Node.js - Wikipedia">
            <a:extLst>
              <a:ext uri="{FF2B5EF4-FFF2-40B4-BE49-F238E27FC236}">
                <a16:creationId xmlns:a16="http://schemas.microsoft.com/office/drawing/2014/main" id="{795B34F5-E56F-0934-7633-54A43F3D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25" y="914187"/>
            <a:ext cx="1606123" cy="98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3" descr="Floating windows in vscode for editor and terminal">
            <a:extLst>
              <a:ext uri="{FF2B5EF4-FFF2-40B4-BE49-F238E27FC236}">
                <a16:creationId xmlns:a16="http://schemas.microsoft.com/office/drawing/2014/main" id="{7A62680E-A6F1-6948-9075-3D58CAC707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75093" y="3355528"/>
            <a:ext cx="3016879" cy="301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IN" sz="1200"/>
          </a:p>
        </p:txBody>
      </p:sp>
      <p:pic>
        <p:nvPicPr>
          <p:cNvPr id="3087" name="Picture 15" descr="What is Truffle for VSCode? - Truffle Suite">
            <a:extLst>
              <a:ext uri="{FF2B5EF4-FFF2-40B4-BE49-F238E27FC236}">
                <a16:creationId xmlns:a16="http://schemas.microsoft.com/office/drawing/2014/main" id="{41364476-8FC2-D812-E419-D71524A7E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90" y="5334169"/>
            <a:ext cx="1694737" cy="13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React (also known as React.js or ReactJS) Development Company in India.">
            <a:extLst>
              <a:ext uri="{FF2B5EF4-FFF2-40B4-BE49-F238E27FC236}">
                <a16:creationId xmlns:a16="http://schemas.microsoft.com/office/drawing/2014/main" id="{3C62043A-C42A-9CBD-5530-A799423B5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99" y="3748836"/>
            <a:ext cx="1823595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How to use Git: The Basics. So, recently a friend of mine had to… | by  Preh-She-Us | Medium">
            <a:extLst>
              <a:ext uri="{FF2B5EF4-FFF2-40B4-BE49-F238E27FC236}">
                <a16:creationId xmlns:a16="http://schemas.microsoft.com/office/drawing/2014/main" id="{6CDB25DF-0CB8-D174-1AB5-298BA13D2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32" y="5137150"/>
            <a:ext cx="1945646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C5E2E-AF8D-36D8-F348-5DE7E8DF1973}"/>
              </a:ext>
            </a:extLst>
          </p:cNvPr>
          <p:cNvSpPr txBox="1"/>
          <p:nvPr/>
        </p:nvSpPr>
        <p:spPr>
          <a:xfrm>
            <a:off x="371475" y="1000125"/>
            <a:ext cx="544543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(Spring Boot with JDK 17)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JDK 17 or above (LTS)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IntelliJ IDEA IDE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Initializr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8.0.x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(React with </a:t>
            </a:r>
            <a:r>
              <a:rPr lang="en-IN" sz="22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IN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18.x 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1.83.x</a:t>
            </a:r>
          </a:p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2.42.x</a:t>
            </a:r>
          </a:p>
        </p:txBody>
      </p:sp>
    </p:spTree>
    <p:extLst>
      <p:ext uri="{BB962C8B-B14F-4D97-AF65-F5344CB8AC3E}">
        <p14:creationId xmlns:p14="http://schemas.microsoft.com/office/powerpoint/2010/main" val="749109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152F-6005-D1CB-5C57-52EE6153C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45C664CD-8E7F-C88D-9DCB-9C11D0869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51E370-D14F-8873-50B7-FFD45A45C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736600"/>
            <a:ext cx="11434751" cy="5864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91488-2FB3-CE2D-48B2-E6DEF802A190}"/>
              </a:ext>
            </a:extLst>
          </p:cNvPr>
          <p:cNvSpPr txBox="1"/>
          <p:nvPr/>
        </p:nvSpPr>
        <p:spPr>
          <a:xfrm>
            <a:off x="304800" y="127001"/>
            <a:ext cx="3403600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7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  <a:endParaRPr lang="en-IN" sz="3467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9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ACF8-7882-A1CE-DFF6-CE3EA611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841BBC06-2B6A-C07E-C73B-3E6A1463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64E62D-41C9-7836-1860-33CD612BA8DB}"/>
              </a:ext>
            </a:extLst>
          </p:cNvPr>
          <p:cNvSpPr txBox="1"/>
          <p:nvPr/>
        </p:nvSpPr>
        <p:spPr>
          <a:xfrm>
            <a:off x="255639" y="294968"/>
            <a:ext cx="345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CCF2B-C19A-B9EE-AF62-0BC8BA660328}"/>
              </a:ext>
            </a:extLst>
          </p:cNvPr>
          <p:cNvSpPr txBox="1"/>
          <p:nvPr/>
        </p:nvSpPr>
        <p:spPr>
          <a:xfrm>
            <a:off x="442451" y="941299"/>
            <a:ext cx="4650658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and Login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History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Transaction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Transactions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Setting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39890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2F2A8-9202-50ED-F8D2-EF5701B27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B9496A59-EEAE-C2DB-242D-D39DF223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D2BB25-F311-089F-340C-1FE27B4B797A}"/>
              </a:ext>
            </a:extLst>
          </p:cNvPr>
          <p:cNvSpPr txBox="1"/>
          <p:nvPr/>
        </p:nvSpPr>
        <p:spPr>
          <a:xfrm>
            <a:off x="219074" y="111611"/>
            <a:ext cx="511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and Login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865FF-3A9F-38DE-F5F8-25261544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3" y="913031"/>
            <a:ext cx="4313294" cy="5806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847E0-853D-3850-AF17-6AF3C584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0" y="913031"/>
            <a:ext cx="5349913" cy="580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1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C2C6-57D7-2B85-BE0F-A9D13F719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172287-24DC-92DE-4715-70C70291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50"/>
          <a:stretch/>
        </p:blipFill>
        <p:spPr>
          <a:xfrm>
            <a:off x="95693" y="871870"/>
            <a:ext cx="6164804" cy="2890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CD2B6-FDA1-456E-E891-E60E4BB5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29" y="871869"/>
            <a:ext cx="5868878" cy="2890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E5B9C2-02E4-597D-6A95-C085B5756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2" y="3787672"/>
            <a:ext cx="6131736" cy="2865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329128-A9FF-C9EB-5FE2-B89903C1B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428" y="3762450"/>
            <a:ext cx="5931503" cy="28653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D22A01-ABAF-CCA4-8203-1FB6D5AB10A9}"/>
              </a:ext>
            </a:extLst>
          </p:cNvPr>
          <p:cNvSpPr txBox="1"/>
          <p:nvPr/>
        </p:nvSpPr>
        <p:spPr>
          <a:xfrm>
            <a:off x="219074" y="111611"/>
            <a:ext cx="511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</a:t>
            </a:r>
          </a:p>
        </p:txBody>
      </p:sp>
    </p:spTree>
    <p:extLst>
      <p:ext uri="{BB962C8B-B14F-4D97-AF65-F5344CB8AC3E}">
        <p14:creationId xmlns:p14="http://schemas.microsoft.com/office/powerpoint/2010/main" val="269395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BDF25-36B1-9343-5EF1-3C04EE764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fosys Springboard">
            <a:extLst>
              <a:ext uri="{FF2B5EF4-FFF2-40B4-BE49-F238E27FC236}">
                <a16:creationId xmlns:a16="http://schemas.microsoft.com/office/drawing/2014/main" id="{A7BB4E67-4FED-07F2-CFE0-DB181EABA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8377"/>
            <a:ext cx="1117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3855D9-4378-4710-C074-D277A8C8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841177"/>
            <a:ext cx="11563349" cy="5143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F0A953-8DEA-66FE-9777-AE0DCBB6F12E}"/>
              </a:ext>
            </a:extLst>
          </p:cNvPr>
          <p:cNvSpPr txBox="1"/>
          <p:nvPr/>
        </p:nvSpPr>
        <p:spPr>
          <a:xfrm>
            <a:off x="231775" y="165338"/>
            <a:ext cx="324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F875D-C52E-690D-7F12-C57544F3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6" y="6013846"/>
            <a:ext cx="12192000" cy="91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16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289</Words>
  <Application>Microsoft Office PowerPoint</Application>
  <PresentationFormat>Widescreen</PresentationFormat>
  <Paragraphs>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Times New Roman</vt:lpstr>
      <vt:lpstr>Times New Roman Bold</vt:lpstr>
      <vt:lpstr>1_Office Theme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Pardha Kalyan Chava</dc:creator>
  <cp:lastModifiedBy>Pardha Kalyan Chava</cp:lastModifiedBy>
  <cp:revision>10</cp:revision>
  <dcterms:created xsi:type="dcterms:W3CDTF">2025-01-09T13:15:52Z</dcterms:created>
  <dcterms:modified xsi:type="dcterms:W3CDTF">2025-01-14T16:40:17Z</dcterms:modified>
</cp:coreProperties>
</file>